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30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9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72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07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11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50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73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5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37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80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10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B191869-02B3-4538-9B41-500BE083F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3161" y="728472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fr-CA" sz="4700" dirty="0">
                <a:solidFill>
                  <a:srgbClr val="FFFFFF"/>
                </a:solidFill>
              </a:rPr>
              <a:t>L’ENSEIGNEMENT À DISTANCE AU CSSI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00B96E-A531-47B3-84DE-6977DE1D0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617" y="3314253"/>
            <a:ext cx="4425551" cy="1881751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fr-CA" b="1" dirty="0">
                <a:solidFill>
                  <a:srgbClr val="FFFFFF"/>
                </a:solidFill>
              </a:rPr>
              <a:t>100 % </a:t>
            </a:r>
            <a:r>
              <a:rPr lang="fr-CA" sz="1900" dirty="0">
                <a:solidFill>
                  <a:srgbClr val="FFFFFF"/>
                </a:solidFill>
              </a:rPr>
              <a:t>des élèves disposent d’un outil technologique personnalisé (portable ou tablette) avec lequel ils sont familiers.</a:t>
            </a:r>
          </a:p>
          <a:p>
            <a:pPr marL="342900" indent="-342900" algn="just">
              <a:buFontTx/>
              <a:buChar char="-"/>
            </a:pPr>
            <a:r>
              <a:rPr lang="fr-CA" sz="2600" b="1" dirty="0">
                <a:solidFill>
                  <a:srgbClr val="FFFFFF"/>
                </a:solidFill>
              </a:rPr>
              <a:t>100 % </a:t>
            </a:r>
            <a:r>
              <a:rPr lang="fr-CA" sz="1900" dirty="0">
                <a:solidFill>
                  <a:srgbClr val="FFFFFF"/>
                </a:solidFill>
              </a:rPr>
              <a:t>des enseignants ont reçu une formation sur les différents outils numériques.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3" descr="Arrière-plan abstrait des cubes multicolores">
            <a:extLst>
              <a:ext uri="{FF2B5EF4-FFF2-40B4-BE49-F238E27FC236}">
                <a16:creationId xmlns:a16="http://schemas.microsoft.com/office/drawing/2014/main" id="{C018665E-7DA3-42B0-AA4C-93CEF04BE1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48" r="15018" b="-1"/>
          <a:stretch/>
        </p:blipFill>
        <p:spPr>
          <a:xfrm>
            <a:off x="6202596" y="270180"/>
            <a:ext cx="2802746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sp>
        <p:nvSpPr>
          <p:cNvPr id="81" name="Oval 75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643651B9-C485-4687-A2B6-3ECA10718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279" y="4514620"/>
            <a:ext cx="2899242" cy="1306122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sp>
        <p:nvSpPr>
          <p:cNvPr id="63" name="Sous-titre 2">
            <a:extLst>
              <a:ext uri="{FF2B5EF4-FFF2-40B4-BE49-F238E27FC236}">
                <a16:creationId xmlns:a16="http://schemas.microsoft.com/office/drawing/2014/main" id="{62A86741-3646-47D0-BE3F-2563E20030F1}"/>
              </a:ext>
            </a:extLst>
          </p:cNvPr>
          <p:cNvSpPr txBox="1">
            <a:spLocks/>
          </p:cNvSpPr>
          <p:nvPr/>
        </p:nvSpPr>
        <p:spPr>
          <a:xfrm>
            <a:off x="2043404" y="5285750"/>
            <a:ext cx="5473094" cy="157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Tx/>
              <a:buChar char="-"/>
            </a:pPr>
            <a:r>
              <a:rPr lang="fr-CA" sz="1800" dirty="0">
                <a:solidFill>
                  <a:srgbClr val="FFFFFF"/>
                </a:solidFill>
              </a:rPr>
              <a:t>Une équipe de conseillers pédagogique et de techniciens en T.I. disponibles pour répondre aux besoins des élèves et des enseignants.</a:t>
            </a:r>
          </a:p>
        </p:txBody>
      </p:sp>
    </p:spTree>
    <p:extLst>
      <p:ext uri="{BB962C8B-B14F-4D97-AF65-F5344CB8AC3E}">
        <p14:creationId xmlns:p14="http://schemas.microsoft.com/office/powerpoint/2010/main" val="411863688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43B73E"/>
      </a:accent1>
      <a:accent2>
        <a:srgbClr val="6DB332"/>
      </a:accent2>
      <a:accent3>
        <a:srgbClr val="9BA939"/>
      </a:accent3>
      <a:accent4>
        <a:srgbClr val="B99233"/>
      </a:accent4>
      <a:accent5>
        <a:srgbClr val="CB6C45"/>
      </a:accent5>
      <a:accent6>
        <a:srgbClr val="B93344"/>
      </a:accent6>
      <a:hlink>
        <a:srgbClr val="BB43C0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Tw Cen MT</vt:lpstr>
      <vt:lpstr>ShapesVTI</vt:lpstr>
      <vt:lpstr>L’ENSEIGNEMENT À DISTANCE AU CSSI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L’ENSEIGNEMENT À DISTANCE AU CSSI</dc:title>
  <dc:creator>Gilbert, Isabelle</dc:creator>
  <cp:lastModifiedBy>Gilbert, Isabelle</cp:lastModifiedBy>
  <cp:revision>1</cp:revision>
  <dcterms:created xsi:type="dcterms:W3CDTF">2021-04-15T18:25:26Z</dcterms:created>
  <dcterms:modified xsi:type="dcterms:W3CDTF">2021-04-15T18:33:46Z</dcterms:modified>
</cp:coreProperties>
</file>